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0" r:id="rId3"/>
    <p:sldId id="260" r:id="rId4"/>
    <p:sldId id="263" r:id="rId5"/>
    <p:sldId id="259" r:id="rId6"/>
    <p:sldId id="266" r:id="rId7"/>
    <p:sldId id="281" r:id="rId8"/>
    <p:sldId id="282" r:id="rId9"/>
    <p:sldId id="264" r:id="rId10"/>
    <p:sldId id="265" r:id="rId11"/>
    <p:sldId id="267" r:id="rId12"/>
    <p:sldId id="283" r:id="rId13"/>
    <p:sldId id="268" r:id="rId14"/>
    <p:sldId id="272" r:id="rId15"/>
    <p:sldId id="27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2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3FBE6-B7AD-4C0B-80C4-97B5022023B9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5E6B-FC01-41B2-BAAE-87DC2FDB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372A9-04A5-4EA4-B5A6-47DA4F398E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52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F0F2-F26E-4C60-9010-49E5CC447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B627A-FA8E-4221-A46D-690FB6BFA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1C40-23D2-4544-9115-2E7B2287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71D86-2255-4E45-87DC-8B11D2CC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BD6C-B5BD-4A34-B470-75442004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4A20-BF68-494A-9903-AEC6146D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C7770-D013-45BE-87DF-C2AFF39BD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4FB9-32E4-45CF-832F-8FA2DBD3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9B3B8-D983-4792-B0AF-7016F090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7B78-CFAD-49AF-A703-C7192C4A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30AB0-785E-4BC2-870C-BC7801D24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041B0-E9C5-4587-9CCC-D00F3F6DA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11195-F7DA-4757-83F1-62106B76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C3053-D99F-47F6-AAF3-41F82D23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20A3-23D7-4FB0-BC5A-D662E36B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8F2F-20D0-4A8E-AADA-C99603F8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DC269-E75A-4CD4-86BC-2F174FB4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35C5C-4EFC-482B-8613-D5F4805C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9E26B-3066-4014-B33C-CA16F8B2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2A17-6877-426C-9452-391C5A1A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6BD3-C4A1-4AE3-88ED-0CC33545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588E7-475C-401A-8BA5-C4564BDDB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7250B-859D-4AF6-A218-70D717CE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F4A8F-7BC6-4AE3-BE77-2B27598B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229A1-0957-4288-98B6-83B34FA7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6385-AE8A-4F34-949F-15C9DC32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44FD-1B0B-4978-A5DA-61A54B8F7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C0C46-644C-4BCD-B115-400E126FA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3B21-F56A-48EF-92A5-C1CF0429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AE106-60C0-468A-980F-28458CA7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57A66-9016-437C-B95F-E4475FF6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A4BB-4389-4788-ABF9-67130BB2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D14EF-2F7E-4299-B8D1-E1F2CF140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99FCB-A980-43D1-89DB-87750E655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1C1D5-53C0-48E6-90CB-05A8E118C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7668B-C460-4727-B151-007EA6237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C788C-6069-421F-B542-76F35685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67470-17A4-4330-A622-8E79FC42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083C3-F53A-4F33-B519-C3B45261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D510-BE4D-4944-8137-C622C711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279A1-C859-40BF-B519-70056C44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4906D-0C7D-4FCB-BE47-709F0215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50305-9858-45B8-BBCB-6F65C71F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7C965-3B0A-4E4E-9F39-1BF5A720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1F14A-C1ED-4694-B77E-749D442D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B024-57A3-4767-A95F-20F1666E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9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E2D5-7ACB-479E-92E1-C3BAAB46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E4AA2-7362-427E-8AFA-D4469263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7BDC9-9989-4D1B-AA59-1B42670AF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F95FC-3A98-430D-8BAF-670F1DF1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D404C-3F9C-4AC9-B56D-611C3845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017FA-37F7-4141-9AC2-C5705D2E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4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62EC-42C5-4BC3-9753-88131E44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1C47F-ED97-48F4-9633-F9A75717C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971FF-A8E4-42D8-B1ED-A926C5C05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2F477-76A1-48C1-993C-B19C069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E64A3-1E95-47BD-9786-F11DD0FC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01CF3-02BD-4E5F-A555-7F517BBD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6F0D6-4439-4192-9FDC-1F7BA20E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2B669-9006-456E-A6FE-BE98BD4B9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36C3D-0CA8-4D8C-8B24-73B3D86BB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84181-FBB7-40BD-911A-8E3640C7108F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D903E-20E4-4513-9678-15526F1C6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D0F2B-9EBD-4E3B-BD97-28D8CB069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FE997-4B02-4CAE-98DC-549EB3EE3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76605-8D7C-4A9D-819A-F071133A8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" t="2101" r="1414" b="27215"/>
          <a:stretch/>
        </p:blipFill>
        <p:spPr>
          <a:xfrm>
            <a:off x="0" y="-1"/>
            <a:ext cx="12192000" cy="6104195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378A39E-7C31-46DC-BF58-1048E7CF39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1" b="26582"/>
          <a:stretch>
            <a:fillRect/>
          </a:stretch>
        </p:blipFill>
        <p:spPr>
          <a:xfrm>
            <a:off x="0" y="5029200"/>
            <a:ext cx="12192000" cy="1828800"/>
          </a:xfrm>
          <a:custGeom>
            <a:avLst/>
            <a:gdLst>
              <a:gd name="connsiteX0" fmla="*/ 0 w 12192000"/>
              <a:gd name="connsiteY0" fmla="*/ 0 h 1828800"/>
              <a:gd name="connsiteX1" fmla="*/ 12192000 w 12192000"/>
              <a:gd name="connsiteY1" fmla="*/ 0 h 1828800"/>
              <a:gd name="connsiteX2" fmla="*/ 12192000 w 12192000"/>
              <a:gd name="connsiteY2" fmla="*/ 1828800 h 1828800"/>
              <a:gd name="connsiteX3" fmla="*/ 0 w 12192000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6AA0D-5639-42F6-BDA2-7E5D08EDA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592" y="5894749"/>
            <a:ext cx="877900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6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DEA3E-8D16-4ACD-8CFF-3613AFFCB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7" r="31340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D998C-13DB-461F-B007-F6708F3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4"/>
            <a:ext cx="6121998" cy="2454915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Century Gothic" panose="020B0502020202020204" pitchFamily="34" charset="0"/>
              </a:rPr>
              <a:t>Sex</a:t>
            </a:r>
            <a:r>
              <a:rPr lang="en-US" b="1" dirty="0">
                <a:latin typeface="Century Gothic" panose="020B0502020202020204" pitchFamily="34" charset="0"/>
              </a:rPr>
              <a:t> for enjoyment.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A985-D62D-4C44-947E-0ACFD009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960632" cy="3462228"/>
          </a:xfrm>
        </p:spPr>
        <p:txBody>
          <a:bodyPr>
            <a:noAutofit/>
          </a:bodyPr>
          <a:lstStyle/>
          <a:p>
            <a:r>
              <a:rPr lang="en-US" sz="3200" dirty="0"/>
              <a:t>God designed sexual pleasure</a:t>
            </a:r>
            <a:br>
              <a:rPr lang="en-US" sz="3200" dirty="0"/>
            </a:br>
            <a:r>
              <a:rPr lang="en-US" sz="3200" dirty="0"/>
              <a:t>for mankind. Timing? </a:t>
            </a:r>
            <a:r>
              <a:rPr lang="en-US" sz="3200" b="1" u="sng" dirty="0"/>
              <a:t>Marriage</a:t>
            </a:r>
            <a:r>
              <a:rPr lang="en-US" sz="3200" dirty="0"/>
              <a:t> </a:t>
            </a:r>
          </a:p>
          <a:p>
            <a:r>
              <a:rPr lang="en-US" sz="3200" dirty="0"/>
              <a:t>Hebrews 13:4 Marriage is </a:t>
            </a:r>
            <a:r>
              <a:rPr lang="en-US" sz="3200" dirty="0" err="1"/>
              <a:t>honourable</a:t>
            </a:r>
            <a:r>
              <a:rPr lang="en-US" sz="3200" dirty="0"/>
              <a:t> in all, and the bed undefiled: but whoremongers and adulterers God will judge. </a:t>
            </a:r>
          </a:p>
        </p:txBody>
      </p:sp>
    </p:spTree>
    <p:extLst>
      <p:ext uri="{BB962C8B-B14F-4D97-AF65-F5344CB8AC3E}">
        <p14:creationId xmlns:p14="http://schemas.microsoft.com/office/powerpoint/2010/main" val="211106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FDB3436-B275-40E8-BC1C-F22AFF0D5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6" r="24794" b="1"/>
          <a:stretch/>
        </p:blipFill>
        <p:spPr>
          <a:xfrm>
            <a:off x="5923492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D998C-13DB-461F-B007-F6708F3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>
                <a:latin typeface="Century Gothic" panose="020B0502020202020204" pitchFamily="34" charset="0"/>
              </a:rPr>
              <a:t>Stature in </a:t>
            </a:r>
            <a:r>
              <a:rPr lang="en-US" b="1" u="sng">
                <a:latin typeface="Century Gothic" panose="020B0502020202020204" pitchFamily="34" charset="0"/>
              </a:rPr>
              <a:t>ministry</a:t>
            </a:r>
            <a:r>
              <a:rPr lang="en-US" b="1">
                <a:latin typeface="Century Gothic" panose="020B0502020202020204" pitchFamily="34" charset="0"/>
              </a:rPr>
              <a:t>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9847F-24E1-4A66-AC0F-9674C1958CAB}"/>
              </a:ext>
            </a:extLst>
          </p:cNvPr>
          <p:cNvSpPr/>
          <p:nvPr/>
        </p:nvSpPr>
        <p:spPr>
          <a:xfrm>
            <a:off x="499462" y="2057919"/>
            <a:ext cx="5424030" cy="53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A985-D62D-4C44-947E-0ACFD009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2057919"/>
            <a:ext cx="7566595" cy="4165059"/>
          </a:xfrm>
        </p:spPr>
        <p:txBody>
          <a:bodyPr>
            <a:noAutofit/>
          </a:bodyPr>
          <a:lstStyle/>
          <a:p>
            <a:r>
              <a:rPr lang="en-US" dirty="0"/>
              <a:t>1 Timothy 3:1 This is a true saying, </a:t>
            </a:r>
            <a:br>
              <a:rPr lang="en-US" dirty="0"/>
            </a:br>
            <a:r>
              <a:rPr lang="en-US" dirty="0"/>
              <a:t>If a man desire the office of a bishop, </a:t>
            </a:r>
            <a:br>
              <a:rPr lang="en-US" dirty="0"/>
            </a:br>
            <a:r>
              <a:rPr lang="en-US" dirty="0"/>
              <a:t>he </a:t>
            </a:r>
            <a:r>
              <a:rPr lang="en-US" dirty="0" err="1"/>
              <a:t>desireth</a:t>
            </a:r>
            <a:r>
              <a:rPr lang="en-US" dirty="0"/>
              <a:t> a good work. </a:t>
            </a:r>
          </a:p>
          <a:p>
            <a:r>
              <a:rPr lang="en-US" dirty="0"/>
              <a:t>1 Corinthians 4:1-2 Let a man so </a:t>
            </a:r>
            <a:br>
              <a:rPr lang="en-US" dirty="0"/>
            </a:br>
            <a:r>
              <a:rPr lang="en-US" dirty="0"/>
              <a:t>account of us, as of the ministers of </a:t>
            </a:r>
            <a:br>
              <a:rPr lang="en-US" dirty="0"/>
            </a:br>
            <a:r>
              <a:rPr lang="en-US" dirty="0"/>
              <a:t>Christ, and stewards of the mysteries of</a:t>
            </a:r>
            <a:br>
              <a:rPr lang="en-US" dirty="0"/>
            </a:br>
            <a:r>
              <a:rPr lang="en-US" dirty="0"/>
              <a:t>God. 2   Moreover it is required in stewards,</a:t>
            </a:r>
            <a:br>
              <a:rPr lang="en-US" dirty="0"/>
            </a:br>
            <a:r>
              <a:rPr lang="en-US" dirty="0"/>
              <a:t>that a man be found faithful. </a:t>
            </a:r>
          </a:p>
          <a:p>
            <a:r>
              <a:rPr lang="en-US" dirty="0"/>
              <a:t>Luke 16:10 10  He that is faithful in that which is least is faithful also in much: and he that is unjust in the least is unjust also in much. </a:t>
            </a:r>
          </a:p>
        </p:txBody>
      </p:sp>
    </p:spTree>
    <p:extLst>
      <p:ext uri="{BB962C8B-B14F-4D97-AF65-F5344CB8AC3E}">
        <p14:creationId xmlns:p14="http://schemas.microsoft.com/office/powerpoint/2010/main" val="399027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C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 Impatience - wanting what God has, on 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your terms, in your time results in </a:t>
            </a:r>
            <a:r>
              <a:rPr lang="en-US" sz="3600" b="1" u="sng" dirty="0">
                <a:latin typeface="Century Gothic" panose="020B0502020202020204" pitchFamily="34" charset="0"/>
              </a:rPr>
              <a:t>disaster</a:t>
            </a:r>
            <a:r>
              <a:rPr lang="en-US" sz="3600" b="1" dirty="0">
                <a:latin typeface="Century Gothic" panose="020B0502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410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Genesis 3:4-5 And the serpent said unto the woman, Ye shall not surely die: 5  For God doth know that in the day ye eat thereof, then your eyes shall be opened, and ye shall be as gods, knowing good and evil.</a:t>
            </a:r>
          </a:p>
        </p:txBody>
      </p:sp>
    </p:spTree>
    <p:extLst>
      <p:ext uri="{BB962C8B-B14F-4D97-AF65-F5344CB8AC3E}">
        <p14:creationId xmlns:p14="http://schemas.microsoft.com/office/powerpoint/2010/main" val="11683026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417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E5CDEC5-6C32-44F4-864E-1C1258752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6A20E-FED9-4CC5-A036-A5231A1C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Whatever you </a:t>
            </a:r>
            <a:r>
              <a:rPr lang="en-US" b="1" u="sng" dirty="0">
                <a:latin typeface="Century Gothic" panose="020B0502020202020204" pitchFamily="34" charset="0"/>
              </a:rPr>
              <a:t>get</a:t>
            </a:r>
            <a:r>
              <a:rPr lang="en-US" b="1" dirty="0">
                <a:latin typeface="Century Gothic" panose="020B0502020202020204" pitchFamily="34" charset="0"/>
              </a:rPr>
              <a:t> in life, you </a:t>
            </a:r>
            <a:r>
              <a:rPr lang="en-US" b="1" u="sng" dirty="0">
                <a:latin typeface="Century Gothic" panose="020B0502020202020204" pitchFamily="34" charset="0"/>
              </a:rPr>
              <a:t>PAY FOR</a:t>
            </a:r>
            <a:r>
              <a:rPr lang="en-US" b="1" dirty="0">
                <a:latin typeface="Century Gothic" panose="020B0502020202020204" pitchFamily="34" charset="0"/>
              </a:rPr>
              <a:t>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EEE6-DE16-44ED-B0B8-DD8EFBAB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7778971" cy="4361166"/>
          </a:xfrm>
        </p:spPr>
        <p:txBody>
          <a:bodyPr anchor="ctr">
            <a:normAutofit fontScale="92500"/>
          </a:bodyPr>
          <a:lstStyle/>
          <a:p>
            <a:r>
              <a:rPr lang="en-US" sz="3200" dirty="0"/>
              <a:t>IF you buy into the way the WORLD does life, then you better believe that the world will OWN YOU! </a:t>
            </a:r>
          </a:p>
          <a:p>
            <a:r>
              <a:rPr lang="en-US" sz="3200" dirty="0"/>
              <a:t>What does doing life the worlds way </a:t>
            </a:r>
            <a:r>
              <a:rPr lang="en-US" sz="3200" u="sng" dirty="0"/>
              <a:t>cost</a:t>
            </a:r>
            <a:r>
              <a:rPr lang="en-US" sz="3200" dirty="0"/>
              <a:t> you?</a:t>
            </a:r>
          </a:p>
          <a:p>
            <a:pPr lvl="1"/>
            <a:r>
              <a:rPr lang="en-US" sz="3200" dirty="0"/>
              <a:t>Your </a:t>
            </a:r>
            <a:r>
              <a:rPr lang="en-US" sz="3200" u="sng" dirty="0"/>
              <a:t>family</a:t>
            </a:r>
            <a:r>
              <a:rPr lang="en-US" sz="3200" dirty="0"/>
              <a:t>!</a:t>
            </a:r>
          </a:p>
          <a:p>
            <a:pPr lvl="1"/>
            <a:r>
              <a:rPr lang="en-US" sz="3200" dirty="0"/>
              <a:t>Your </a:t>
            </a:r>
            <a:r>
              <a:rPr lang="en-US" sz="3200" u="sng" dirty="0"/>
              <a:t>finances</a:t>
            </a:r>
            <a:r>
              <a:rPr lang="en-US" sz="3200" dirty="0"/>
              <a:t>.</a:t>
            </a:r>
          </a:p>
          <a:p>
            <a:r>
              <a:rPr lang="en-US" sz="3200" dirty="0"/>
              <a:t>How does doing life the world’s way crush you?</a:t>
            </a:r>
          </a:p>
          <a:p>
            <a:pPr lvl="1"/>
            <a:r>
              <a:rPr lang="en-US" sz="3200" dirty="0"/>
              <a:t>Your </a:t>
            </a:r>
            <a:r>
              <a:rPr lang="en-US" sz="3200" u="sng" dirty="0"/>
              <a:t>failure</a:t>
            </a:r>
            <a:r>
              <a:rPr lang="en-US" sz="32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60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Galatians 6:7-8 Be not deceived; God is not mocked: for whatsoever a man soweth, that shall he also reap. 8  For he that soweth to his flesh shall of the flesh reap corruption; but he that soweth to the Spirit shall of the Spirit reap life everlasting.</a:t>
            </a:r>
          </a:p>
        </p:txBody>
      </p:sp>
    </p:spTree>
    <p:extLst>
      <p:ext uri="{BB962C8B-B14F-4D97-AF65-F5344CB8AC3E}">
        <p14:creationId xmlns:p14="http://schemas.microsoft.com/office/powerpoint/2010/main" val="10625584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Matthew 24:24 For there shall arise false Christs, and false prophets, and shall shew great signs and wonders; insomuch that, if it were possible, they shall deceive the very elect.</a:t>
            </a:r>
          </a:p>
        </p:txBody>
      </p:sp>
    </p:spTree>
    <p:extLst>
      <p:ext uri="{BB962C8B-B14F-4D97-AF65-F5344CB8AC3E}">
        <p14:creationId xmlns:p14="http://schemas.microsoft.com/office/powerpoint/2010/main" val="420324617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D6EEA4-51EF-4796-BE5B-F3EB11F23E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195CA-072D-4723-AA43-DA4E4D6B3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r="11020" b="-2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D998C-13DB-461F-B007-F6708F3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021"/>
            <a:ext cx="6696445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Century Gothic" panose="020B0502020202020204" pitchFamily="34" charset="0"/>
              </a:rPr>
              <a:t>A </a:t>
            </a:r>
            <a:r>
              <a:rPr lang="en-US" sz="4000" b="1" u="sng">
                <a:solidFill>
                  <a:srgbClr val="FFFFFF"/>
                </a:solidFill>
                <a:latin typeface="Century Gothic" panose="020B0502020202020204" pitchFamily="34" charset="0"/>
              </a:rPr>
              <a:t>determined</a:t>
            </a:r>
            <a:r>
              <a:rPr lang="en-US" sz="4000" b="1">
                <a:solidFill>
                  <a:srgbClr val="FFFFFF"/>
                </a:solidFill>
                <a:latin typeface="Century Gothic" panose="020B0502020202020204" pitchFamily="34" charset="0"/>
              </a:rPr>
              <a:t> rebellion.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2A985-D62D-4C44-947E-0ACFD009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90600"/>
            <a:ext cx="10919791" cy="2433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Psalm 106:15 And he gave them their request; but sent leanness into their soul.</a:t>
            </a:r>
          </a:p>
          <a:p>
            <a:r>
              <a:rPr lang="en-US" sz="3200" dirty="0">
                <a:solidFill>
                  <a:srgbClr val="FFFFFF"/>
                </a:solidFill>
              </a:rPr>
              <a:t>What do you do when the people you love keep lining up for </a:t>
            </a:r>
            <a:r>
              <a:rPr lang="en-US" sz="3200" u="sng" dirty="0">
                <a:solidFill>
                  <a:srgbClr val="FFFFFF"/>
                </a:solidFill>
              </a:rPr>
              <a:t>stupid</a:t>
            </a:r>
            <a:r>
              <a:rPr lang="en-US" sz="3200" dirty="0">
                <a:solidFill>
                  <a:srgbClr val="FFFFFF"/>
                </a:solidFill>
              </a:rPr>
              <a:t>?  Samuel prayed.</a:t>
            </a:r>
          </a:p>
        </p:txBody>
      </p:sp>
    </p:spTree>
    <p:extLst>
      <p:ext uri="{BB962C8B-B14F-4D97-AF65-F5344CB8AC3E}">
        <p14:creationId xmlns:p14="http://schemas.microsoft.com/office/powerpoint/2010/main" val="21546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2AF202-99CD-4D7D-B75F-9C9E5FCB35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5FA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D0293F-4714-4ED3-9B3D-2009BAD30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526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DAB602-A0DB-4325-8907-4F988F9110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526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D10ADDE-65B4-4FC9-ABAC-913CF544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9" r="32811" b="-3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B447C3-6126-4F95-9950-3DF7011C0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1" r="-5" b="-5"/>
          <a:stretch/>
        </p:blipFill>
        <p:spPr>
          <a:xfrm>
            <a:off x="6372068" y="481264"/>
            <a:ext cx="2213811" cy="285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E66252-5265-42FB-B108-EDCD44A8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16238"/>
            <a:ext cx="6081659" cy="2799306"/>
          </a:xfrm>
        </p:spPr>
        <p:txBody>
          <a:bodyPr anchor="b">
            <a:no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Everywhere else in the ancient world, the king was a </a:t>
            </a:r>
            <a:r>
              <a:rPr lang="en-US" b="1" u="sng" dirty="0">
                <a:latin typeface="Century Gothic" panose="020B0502020202020204" pitchFamily="34" charset="0"/>
              </a:rPr>
              <a:t>god</a:t>
            </a:r>
            <a:r>
              <a:rPr lang="en-US" b="1" dirty="0">
                <a:latin typeface="Century Gothic" panose="020B0502020202020204" pitchFamily="34" charset="0"/>
              </a:rPr>
              <a:t>. In Israel, </a:t>
            </a:r>
            <a:r>
              <a:rPr lang="en-US" b="1" u="sng" dirty="0">
                <a:latin typeface="Century Gothic" panose="020B0502020202020204" pitchFamily="34" charset="0"/>
              </a:rPr>
              <a:t>God</a:t>
            </a:r>
            <a:r>
              <a:rPr lang="en-US" b="1" dirty="0">
                <a:latin typeface="Century Gothic" panose="020B0502020202020204" pitchFamily="34" charset="0"/>
              </a:rPr>
              <a:t> was king.</a:t>
            </a:r>
          </a:p>
        </p:txBody>
      </p:sp>
    </p:spTree>
    <p:extLst>
      <p:ext uri="{BB962C8B-B14F-4D97-AF65-F5344CB8AC3E}">
        <p14:creationId xmlns:p14="http://schemas.microsoft.com/office/powerpoint/2010/main" val="16382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John 18:38-40 Pilate </a:t>
            </a:r>
            <a:r>
              <a:rPr lang="en-US" sz="3600" dirty="0" err="1"/>
              <a:t>saith</a:t>
            </a:r>
            <a:r>
              <a:rPr lang="en-US" sz="3600" dirty="0"/>
              <a:t> unto him, What is truth? And when he had said this, he went out again unto the Jews, and </a:t>
            </a:r>
            <a:r>
              <a:rPr lang="en-US" sz="3600" dirty="0" err="1"/>
              <a:t>saith</a:t>
            </a:r>
            <a:r>
              <a:rPr lang="en-US" sz="3600" dirty="0"/>
              <a:t> unto them, I find in him no fault at all. 39  But ye have a custom, that I should release unto you one at the </a:t>
            </a:r>
            <a:r>
              <a:rPr lang="en-US" sz="3600" dirty="0" err="1"/>
              <a:t>passover</a:t>
            </a:r>
            <a:r>
              <a:rPr lang="en-US" sz="3600" dirty="0"/>
              <a:t>: will ye therefore that I release unto you the King of the Jews? 40  Then cried they all again, saying, </a:t>
            </a:r>
            <a:r>
              <a:rPr lang="en-US" sz="3600" u="sng" dirty="0"/>
              <a:t>Not this man, but Barabbas. Now Barabbas was a robber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449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Anytime we run to the world for solutions, we short ourselves by shutting God out. 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Replacing the rule of God for that of man will COST YOU far more than you can ever afford!</a:t>
            </a:r>
          </a:p>
        </p:txBody>
      </p:sp>
    </p:spTree>
    <p:extLst>
      <p:ext uri="{BB962C8B-B14F-4D97-AF65-F5344CB8AC3E}">
        <p14:creationId xmlns:p14="http://schemas.microsoft.com/office/powerpoint/2010/main" val="1752126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31CDF97-D65E-4856-8291-0CE5F0A60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0" r="13071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4DD05-63C8-402F-AF9D-2B848151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4"/>
            <a:ext cx="5120114" cy="181713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God knew that Israel would </a:t>
            </a:r>
            <a:r>
              <a:rPr lang="en-US" sz="3600" b="1" u="sng" dirty="0">
                <a:latin typeface="Century Gothic" panose="020B0502020202020204" pitchFamily="34" charset="0"/>
              </a:rPr>
              <a:t>need</a:t>
            </a:r>
            <a:r>
              <a:rPr lang="en-US" sz="3600" b="1" dirty="0">
                <a:latin typeface="Century Gothic" panose="020B0502020202020204" pitchFamily="34" charset="0"/>
              </a:rPr>
              <a:t> a king; but they needed one in the proper </a:t>
            </a:r>
            <a:r>
              <a:rPr lang="en-US" sz="3600" b="1" u="sng" dirty="0">
                <a:latin typeface="Century Gothic" panose="020B0502020202020204" pitchFamily="34" charset="0"/>
              </a:rPr>
              <a:t>time</a:t>
            </a:r>
            <a:r>
              <a:rPr lang="en-US" sz="3600" b="1" dirty="0">
                <a:latin typeface="Century Gothic" panose="020B0502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DF726-A8B5-4BFC-91F8-46A9FAFB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3200" dirty="0"/>
              <a:t>God had a king in mind, but it wasn’t time for God’s plan and his man </a:t>
            </a:r>
            <a:r>
              <a:rPr lang="en-US" sz="3200" u="sng" dirty="0"/>
              <a:t>David</a:t>
            </a:r>
            <a:r>
              <a:rPr lang="en-US" sz="3200" dirty="0"/>
              <a:t> to be revealed. </a:t>
            </a:r>
          </a:p>
          <a:p>
            <a:r>
              <a:rPr lang="en-US" sz="3200" dirty="0"/>
              <a:t>A future king was </a:t>
            </a:r>
            <a:r>
              <a:rPr lang="en-US" sz="3200" u="sng" dirty="0"/>
              <a:t>prophesied</a:t>
            </a:r>
            <a:r>
              <a:rPr lang="en-US" sz="3200" dirty="0"/>
              <a:t> to Abraham, Sarah and Jacob!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799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Genesis 17:6 And I will make thee exceeding fruitful, and I will make nations of thee, and kings shall come out of thee. </a:t>
            </a:r>
          </a:p>
          <a:p>
            <a:r>
              <a:rPr lang="en-US" sz="3600" dirty="0"/>
              <a:t>Genesis 17:16 And I will bless her, and give thee a son also of her: yea, I will bless her, and she shall be a mother of nations; kings of people shall be of her.</a:t>
            </a:r>
          </a:p>
          <a:p>
            <a:r>
              <a:rPr lang="en-US" sz="3600" dirty="0"/>
              <a:t>Genesis 35:11 And God said unto him, I am God Almighty: be fruitful and multiply; a nation and a company of nations shall be of thee, and kings shall come out of thy loins;</a:t>
            </a:r>
          </a:p>
        </p:txBody>
      </p:sp>
    </p:spTree>
    <p:extLst>
      <p:ext uri="{BB962C8B-B14F-4D97-AF65-F5344CB8AC3E}">
        <p14:creationId xmlns:p14="http://schemas.microsoft.com/office/powerpoint/2010/main" val="3172804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C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The </a:t>
            </a:r>
            <a:r>
              <a:rPr lang="en-US" sz="3600" b="1" u="sng" dirty="0">
                <a:latin typeface="Century Gothic" panose="020B0502020202020204" pitchFamily="34" charset="0"/>
              </a:rPr>
              <a:t>provisions</a:t>
            </a:r>
            <a:r>
              <a:rPr lang="en-US" sz="3600" b="1" dirty="0">
                <a:latin typeface="Century Gothic" panose="020B0502020202020204" pitchFamily="34" charset="0"/>
              </a:rPr>
              <a:t> of God come in God’s time! </a:t>
            </a:r>
          </a:p>
        </p:txBody>
      </p:sp>
    </p:spTree>
    <p:extLst>
      <p:ext uri="{BB962C8B-B14F-4D97-AF65-F5344CB8AC3E}">
        <p14:creationId xmlns:p14="http://schemas.microsoft.com/office/powerpoint/2010/main" val="19499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9931-B952-4700-AF05-11EC5248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472"/>
            <a:ext cx="10515600" cy="646067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1 Timothy 6:17 Charge them that are rich in this world, that they be not </a:t>
            </a:r>
            <a:r>
              <a:rPr lang="en-US" sz="3600" dirty="0" err="1"/>
              <a:t>highminded</a:t>
            </a:r>
            <a:r>
              <a:rPr lang="en-US" sz="3600" dirty="0"/>
              <a:t>, nor trust in uncertain riches, but in </a:t>
            </a:r>
            <a:r>
              <a:rPr lang="en-US" sz="3600" u="sng" dirty="0"/>
              <a:t>the living God, who giveth us richly all things to enjoy; </a:t>
            </a:r>
          </a:p>
        </p:txBody>
      </p:sp>
    </p:spTree>
    <p:extLst>
      <p:ext uri="{BB962C8B-B14F-4D97-AF65-F5344CB8AC3E}">
        <p14:creationId xmlns:p14="http://schemas.microsoft.com/office/powerpoint/2010/main" val="3147411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 parked on the side of a building&#10;&#10;Description generated with very high confidence">
            <a:extLst>
              <a:ext uri="{FF2B5EF4-FFF2-40B4-BE49-F238E27FC236}">
                <a16:creationId xmlns:a16="http://schemas.microsoft.com/office/drawing/2014/main" id="{9B658E9D-E3DD-4B85-8DB8-402FFAC3C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" b="133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9D998C-13DB-461F-B007-F6708F3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>
                <a:solidFill>
                  <a:schemeClr val="bg1"/>
                </a:solidFill>
              </a:rPr>
              <a:t>Stuff</a:t>
            </a:r>
            <a:r>
              <a:rPr lang="en-US" sz="3600" b="1">
                <a:solidFill>
                  <a:schemeClr val="bg1"/>
                </a:solidFill>
              </a:rPr>
              <a:t> in life. 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608</Words>
  <Application>Microsoft Office PowerPoint</Application>
  <PresentationFormat>Widescreen</PresentationFormat>
  <Paragraphs>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Everywhere else in the ancient world, the king was a god. In Israel, God was king.</vt:lpstr>
      <vt:lpstr>PowerPoint Presentation</vt:lpstr>
      <vt:lpstr>PowerPoint Presentation</vt:lpstr>
      <vt:lpstr>God knew that Israel would need a king; but they needed one in the proper time.</vt:lpstr>
      <vt:lpstr>PowerPoint Presentation</vt:lpstr>
      <vt:lpstr>PowerPoint Presentation</vt:lpstr>
      <vt:lpstr>PowerPoint Presentation</vt:lpstr>
      <vt:lpstr>Stuff in life. </vt:lpstr>
      <vt:lpstr>Sex for enjoyment.</vt:lpstr>
      <vt:lpstr>Stature in ministry.</vt:lpstr>
      <vt:lpstr>PowerPoint Presentation</vt:lpstr>
      <vt:lpstr>PowerPoint Presentation</vt:lpstr>
      <vt:lpstr>Whatever you get in life, you PAY FOR!</vt:lpstr>
      <vt:lpstr>PowerPoint Presentation</vt:lpstr>
      <vt:lpstr>PowerPoint Presentation</vt:lpstr>
      <vt:lpstr>A determined rebellion.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Miles</dc:creator>
  <cp:lastModifiedBy>Sam Miles</cp:lastModifiedBy>
  <cp:revision>3</cp:revision>
  <dcterms:created xsi:type="dcterms:W3CDTF">2017-11-30T23:19:44Z</dcterms:created>
  <dcterms:modified xsi:type="dcterms:W3CDTF">2017-12-10T14:46:42Z</dcterms:modified>
</cp:coreProperties>
</file>